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3721"/>
    <a:srgbClr val="2E2B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90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F2CD2-80E0-4A19-8225-761D7AED9022}" type="datetimeFigureOut">
              <a:rPr lang="en-US" smtClean="0"/>
              <a:t>7/21/2014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F09E-9595-4C9F-A614-323226506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709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F2CD2-80E0-4A19-8225-761D7AED9022}" type="datetimeFigureOut">
              <a:rPr lang="en-US" smtClean="0"/>
              <a:t>7/21/2014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F09E-9595-4C9F-A614-323226506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709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F2CD2-80E0-4A19-8225-761D7AED9022}" type="datetimeFigureOut">
              <a:rPr lang="en-US" smtClean="0"/>
              <a:t>7/21/2014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F09E-9595-4C9F-A614-323226506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430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F2CD2-80E0-4A19-8225-761D7AED9022}" type="datetimeFigureOut">
              <a:rPr lang="en-US" smtClean="0"/>
              <a:t>7/21/2014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F09E-9595-4C9F-A614-323226506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197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F2CD2-80E0-4A19-8225-761D7AED9022}" type="datetimeFigureOut">
              <a:rPr lang="en-US" smtClean="0"/>
              <a:t>7/21/2014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F09E-9595-4C9F-A614-323226506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8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F2CD2-80E0-4A19-8225-761D7AED9022}" type="datetimeFigureOut">
              <a:rPr lang="en-US" smtClean="0"/>
              <a:t>7/21/2014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F09E-9595-4C9F-A614-323226506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42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F2CD2-80E0-4A19-8225-761D7AED9022}" type="datetimeFigureOut">
              <a:rPr lang="en-US" smtClean="0"/>
              <a:t>7/21/2014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F09E-9595-4C9F-A614-323226506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96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F2CD2-80E0-4A19-8225-761D7AED9022}" type="datetimeFigureOut">
              <a:rPr lang="en-US" smtClean="0"/>
              <a:t>7/21/2014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F09E-9595-4C9F-A614-323226506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45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F2CD2-80E0-4A19-8225-761D7AED9022}" type="datetimeFigureOut">
              <a:rPr lang="en-US" smtClean="0"/>
              <a:t>7/21/2014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F09E-9595-4C9F-A614-323226506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28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F2CD2-80E0-4A19-8225-761D7AED9022}" type="datetimeFigureOut">
              <a:rPr lang="en-US" smtClean="0"/>
              <a:t>7/21/2014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F09E-9595-4C9F-A614-323226506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959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F2CD2-80E0-4A19-8225-761D7AED9022}" type="datetimeFigureOut">
              <a:rPr lang="en-US" smtClean="0"/>
              <a:t>7/21/2014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F09E-9595-4C9F-A614-323226506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040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DF2CD2-80E0-4A19-8225-761D7AED9022}" type="datetimeFigureOut">
              <a:rPr lang="en-US" smtClean="0"/>
              <a:t>7/21/2014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8F09E-9595-4C9F-A614-323226506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669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5" y="0"/>
            <a:ext cx="91330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87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4" y="0"/>
            <a:ext cx="90352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85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" y="0"/>
            <a:ext cx="91278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24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77"/>
            <a:ext cx="9144000" cy="68418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53000" y="1676398"/>
            <a:ext cx="4724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b="1" dirty="0" smtClean="0">
                <a:solidFill>
                  <a:srgbClr val="3B3721"/>
                </a:solidFill>
              </a:rPr>
              <a:t>What generalizations </a:t>
            </a:r>
          </a:p>
          <a:p>
            <a:r>
              <a:rPr lang="en-US" sz="3200" b="1" dirty="0">
                <a:solidFill>
                  <a:srgbClr val="3B3721"/>
                </a:solidFill>
              </a:rPr>
              <a:t> </a:t>
            </a:r>
            <a:r>
              <a:rPr lang="en-US" sz="3200" b="1" dirty="0" smtClean="0">
                <a:solidFill>
                  <a:srgbClr val="3B3721"/>
                </a:solidFill>
              </a:rPr>
              <a:t>   can we make?</a:t>
            </a:r>
            <a:endParaRPr lang="en-US" sz="3200" b="1" dirty="0">
              <a:solidFill>
                <a:srgbClr val="3B372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18315" y="3053677"/>
            <a:ext cx="3657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b="1" dirty="0" smtClean="0">
                <a:solidFill>
                  <a:srgbClr val="2E2B1A"/>
                </a:solidFill>
              </a:rPr>
              <a:t>What do we not know?</a:t>
            </a:r>
            <a:endParaRPr lang="en-US" sz="3200" b="1" dirty="0">
              <a:solidFill>
                <a:srgbClr val="2E2B1A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7429" y="4343400"/>
            <a:ext cx="3657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b="1" dirty="0" smtClean="0">
                <a:solidFill>
                  <a:srgbClr val="3B3721"/>
                </a:solidFill>
              </a:rPr>
              <a:t>How do we find out?</a:t>
            </a:r>
            <a:endParaRPr lang="en-US" sz="3200" b="1" dirty="0">
              <a:solidFill>
                <a:srgbClr val="3B37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618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74"/>
            <a:ext cx="9144000" cy="6833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61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97"/>
            <a:ext cx="9144000" cy="6835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55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19</Words>
  <Application>Microsoft Office PowerPoint</Application>
  <PresentationFormat>On-screen Show (4:3)</PresentationFormat>
  <Paragraphs>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ClickOk</dc:creator>
  <cp:lastModifiedBy>ClickOk</cp:lastModifiedBy>
  <cp:revision>9</cp:revision>
  <dcterms:created xsi:type="dcterms:W3CDTF">2014-07-21T17:03:13Z</dcterms:created>
  <dcterms:modified xsi:type="dcterms:W3CDTF">2014-07-21T17:37:31Z</dcterms:modified>
</cp:coreProperties>
</file>